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72" r:id="rId2"/>
    <p:sldId id="309" r:id="rId3"/>
    <p:sldId id="311" r:id="rId4"/>
    <p:sldId id="312" r:id="rId5"/>
    <p:sldId id="319" r:id="rId6"/>
    <p:sldId id="313" r:id="rId7"/>
    <p:sldId id="320" r:id="rId8"/>
    <p:sldId id="314" r:id="rId9"/>
    <p:sldId id="308" r:id="rId10"/>
    <p:sldId id="315" r:id="rId11"/>
    <p:sldId id="310" r:id="rId12"/>
    <p:sldId id="32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EFFD6F"/>
    <a:srgbClr val="FFCC66"/>
    <a:srgbClr val="CC9900"/>
    <a:srgbClr val="FFFFFF"/>
    <a:srgbClr val="CC66FF"/>
    <a:srgbClr val="996633"/>
    <a:srgbClr val="CC00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73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AC82-71EE-4F8A-A1CB-95F8F043B804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B84BC-86D8-4AF6-BEF8-CEC736CEE0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5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B84BC-86D8-4AF6-BEF8-CEC736CEE0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64DE7-C0C1-4D77-B3B2-637CEB399060}" type="datetimeFigureOut">
              <a:rPr lang="en-US" smtClean="0"/>
              <a:pPr/>
              <a:t>11/9/2014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0CE92-747A-40A9-8E1E-280821C0A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angedeleternel.centerblog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diaconos.unblog.fr/files/2009/02/072cweb.gif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Evangile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du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Dimanche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11 Mars 2011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fr-FR" sz="4000" b="1" dirty="0" smtClean="0"/>
              <a:t>Jean 2, 13-25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5486400"/>
            <a:ext cx="9144000" cy="1371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buNone/>
            </a:pPr>
            <a:r>
              <a:rPr lang="fr-FR" sz="3600" b="1" dirty="0" smtClean="0"/>
              <a:t>« La</a:t>
            </a:r>
            <a:r>
              <a:rPr lang="fr-FR" sz="3600" dirty="0" smtClean="0"/>
              <a:t> </a:t>
            </a:r>
            <a:r>
              <a:rPr lang="fr-FR" sz="3600" b="1" dirty="0" smtClean="0"/>
              <a:t>maison de mon Père une maison de Commerce.  »</a:t>
            </a:r>
            <a:endParaRPr lang="en-US" sz="3600" b="1" dirty="0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hlinkClick r:id="rId3"/>
              </a:rPr>
              <a:t>  </a:t>
            </a:r>
            <a:r>
              <a:rPr kumimoji="0" lang="en-US" sz="20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                                                              </a:t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4" name="Picture 6" descr="http://brelevenez.hautetfort.com/media/02/02/5792515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1066800"/>
            <a:ext cx="58674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fr-FR" dirty="0" smtClean="0"/>
              <a:t>Comme la Pâque des Juifs approchait, Jésus monta à Jérusalem.</a:t>
            </a:r>
            <a:endParaRPr lang="en-US" b="1" dirty="0"/>
          </a:p>
        </p:txBody>
      </p:sp>
      <p:pic>
        <p:nvPicPr>
          <p:cNvPr id="15362" name="Picture 2" descr="Image Deta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981200"/>
            <a:ext cx="57912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581400" cy="6858000"/>
          </a:xfrm>
          <a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lum contrast="-8000"/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fr-FR" dirty="0" smtClean="0"/>
              <a:t>Il trouva installés dans le Temple les marchands de bœufs, de brebis et de colombes, et les changeurs. </a:t>
            </a:r>
            <a:br>
              <a:rPr lang="fr-FR" dirty="0" smtClean="0"/>
            </a:br>
            <a:endParaRPr lang="en-US" b="1" dirty="0"/>
          </a:p>
        </p:txBody>
      </p:sp>
      <p:pic>
        <p:nvPicPr>
          <p:cNvPr id="14340" name="Picture 4" descr="Image Deta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0"/>
            <a:ext cx="5562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fr-FR" sz="3200" dirty="0" smtClean="0"/>
              <a:t>Il fit un fouet avec des cordes, et les chassa tous du Temple ainsi que leurs brebis et leurs bœufs ; il jeta par terre la monnaie des changeurs, renversa leur comptoirs, et dit aux marchands de colombes</a:t>
            </a:r>
            <a:endParaRPr lang="en-US" sz="3200" b="1" dirty="0"/>
          </a:p>
        </p:txBody>
      </p:sp>
      <p:pic>
        <p:nvPicPr>
          <p:cNvPr id="4" name="Picture 2" descr="Image Deta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33600"/>
            <a:ext cx="72390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Jésus chasse les marchands du temple">
            <a:hlinkClick r:id="rId2" tooltip="Jésus chasse les marchands du temp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6200"/>
            <a:ext cx="5105400" cy="6781800"/>
          </a:xfrm>
          <a:prstGeom prst="rect">
            <a:avLst/>
          </a:prstGeom>
          <a:noFill/>
        </p:spPr>
      </p:pic>
      <p:sp>
        <p:nvSpPr>
          <p:cNvPr id="6" name="Oval Callout 5"/>
          <p:cNvSpPr/>
          <p:nvPr/>
        </p:nvSpPr>
        <p:spPr>
          <a:xfrm>
            <a:off x="5715000" y="0"/>
            <a:ext cx="3429000" cy="6858000"/>
          </a:xfrm>
          <a:prstGeom prst="wedgeEllipseCallout">
            <a:avLst>
              <a:gd name="adj1" fmla="val -133598"/>
              <a:gd name="adj2" fmla="val -354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/>
              <a:t>Enlevez cela d'ici. Ne faites pas de la maison de mon Père une maison de trafic.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0"/>
            <a:ext cx="3581400" cy="6858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dirty="0" smtClean="0"/>
              <a:t>Ses disciples se rappelèrent cette parole de l'Écriture :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</a:rPr>
              <a:t>L'amour de ta maison fera mon tourment.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4" descr="http://vallee-aisne60.cef.fr/sites/vallee-aisne60.cef.fr/local/cache-vignettes/L397xH422/1peter_great_confession_c-9-bb01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626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91000" cy="68580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fr-FR" dirty="0" smtClean="0"/>
              <a:t>Les Juifs </a:t>
            </a:r>
            <a:r>
              <a:rPr lang="fr-FR" sz="4000" dirty="0" smtClean="0"/>
              <a:t>l'interpellèrent : « </a:t>
            </a:r>
            <a:r>
              <a:rPr lang="fr-FR" sz="4000" b="1" dirty="0" smtClean="0">
                <a:solidFill>
                  <a:schemeClr val="accent6">
                    <a:lumMod val="50000"/>
                  </a:schemeClr>
                </a:solidFill>
              </a:rPr>
              <a:t>Quel signe peux-tu nous donner pour justifier ce que tu fais là</a:t>
            </a:r>
            <a:r>
              <a:rPr lang="fr-FR" sz="4000" dirty="0" smtClean="0"/>
              <a:t> ? » </a:t>
            </a:r>
            <a:br>
              <a:rPr lang="fr-FR" sz="4000" dirty="0" smtClean="0"/>
            </a:br>
            <a:endParaRPr lang="en-US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76200"/>
            <a:ext cx="4953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 smtClean="0"/>
              <a:t>Jésus leur répondit : « </a:t>
            </a:r>
            <a:r>
              <a:rPr lang="fr-FR" sz="4000" b="1" dirty="0" smtClean="0"/>
              <a:t>Détruisez ce Temple, et en trois jours je le relèverai.</a:t>
            </a:r>
            <a:r>
              <a:rPr lang="fr-FR" sz="4000" dirty="0" smtClean="0"/>
              <a:t> » </a:t>
            </a:r>
            <a:br>
              <a:rPr lang="fr-FR" sz="4000" dirty="0" smtClean="0"/>
            </a:br>
            <a:endParaRPr lang="en-US" sz="4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400799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0"/>
            <a:ext cx="3962400" cy="6858000"/>
          </a:xfrm>
          <a:solidFill>
            <a:schemeClr val="accent2">
              <a:lumMod val="60000"/>
              <a:lumOff val="40000"/>
              <a:alpha val="45000"/>
            </a:schemeClr>
          </a:solidFill>
        </p:spPr>
        <p:txBody>
          <a:bodyPr>
            <a:noAutofit/>
          </a:bodyPr>
          <a:lstStyle/>
          <a:p>
            <a:r>
              <a:rPr lang="fr-FR" sz="3700" dirty="0" smtClean="0"/>
              <a:t>Les Juifs lui répliquèrent : « </a:t>
            </a:r>
            <a:r>
              <a:rPr lang="fr-FR" sz="3700" dirty="0" smtClean="0">
                <a:solidFill>
                  <a:schemeClr val="accent6">
                    <a:lumMod val="50000"/>
                  </a:schemeClr>
                </a:solidFill>
              </a:rPr>
              <a:t>Il a fallu quarante-six ans pour bâtir ce Temple, et toi, en trois jours tu le relèverais !</a:t>
            </a:r>
            <a:r>
              <a:rPr lang="fr-FR" sz="3700" b="1" dirty="0" smtClean="0">
                <a:solidFill>
                  <a:schemeClr val="accent6">
                    <a:lumMod val="50000"/>
                  </a:schemeClr>
                </a:solidFill>
              </a:rPr>
              <a:t> » Mais le Temple dont il parlait, c'était son corps</a:t>
            </a:r>
            <a:r>
              <a:rPr lang="fr-FR" sz="3700" b="1" dirty="0" smtClean="0"/>
              <a:t>.</a:t>
            </a:r>
            <a:endParaRPr lang="en-US" sz="37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720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51720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38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Aussi, quand il ressuscita d'entre les morts, ses disciples se rappelèrent qu'il avait dit cela ; ils crurent aux prophéties de l'Écriture et à la parole que Jésus avait dite.</a:t>
            </a:r>
            <a:endParaRPr lang="en-US" b="1" dirty="0"/>
          </a:p>
        </p:txBody>
      </p:sp>
      <p:pic>
        <p:nvPicPr>
          <p:cNvPr id="4" name="Picture 2" descr="http://jubilatedeo.j.u.pic.centerblog.net/dpytszf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8400"/>
            <a:ext cx="91440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catejean23.free.fr/ktcm1/PE03254_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08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0292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fr-FR" sz="2900" b="1" dirty="0" smtClean="0"/>
              <a:t>Refrain : </a:t>
            </a:r>
            <a:r>
              <a:rPr lang="fr-FR" sz="2900" dirty="0" smtClean="0"/>
              <a:t/>
            </a:r>
            <a:br>
              <a:rPr lang="fr-FR" sz="2900" dirty="0" smtClean="0"/>
            </a:br>
            <a:r>
              <a:rPr lang="fr-FR" sz="2900" b="1" dirty="0" smtClean="0"/>
              <a:t>Il y a longtemps que Tu m’aimes</a:t>
            </a:r>
            <a:r>
              <a:rPr lang="fr-FR" sz="2900" dirty="0" smtClean="0"/>
              <a:t/>
            </a:r>
            <a:br>
              <a:rPr lang="fr-FR" sz="2900" dirty="0" smtClean="0"/>
            </a:br>
            <a:r>
              <a:rPr lang="fr-FR" sz="2900" b="1" dirty="0" smtClean="0"/>
              <a:t>Jamais je ne t’oublierai,</a:t>
            </a:r>
            <a:r>
              <a:rPr lang="fr-FR" sz="2900" dirty="0" smtClean="0"/>
              <a:t/>
            </a:r>
            <a:br>
              <a:rPr lang="fr-FR" sz="2900" dirty="0" smtClean="0"/>
            </a:br>
            <a:r>
              <a:rPr lang="fr-FR" sz="2900" b="1" dirty="0" smtClean="0"/>
              <a:t>Il y a longtemps que Tu m’aimes</a:t>
            </a:r>
            <a:r>
              <a:rPr lang="fr-FR" sz="2900" dirty="0" smtClean="0"/>
              <a:t/>
            </a:r>
            <a:br>
              <a:rPr lang="fr-FR" sz="2900" dirty="0" smtClean="0"/>
            </a:br>
            <a:r>
              <a:rPr lang="fr-FR" sz="2900" b="1" dirty="0" smtClean="0"/>
              <a:t>Jamais je ne t’oublierai.</a:t>
            </a:r>
            <a:r>
              <a:rPr lang="fr-FR" sz="2900" dirty="0" smtClean="0"/>
              <a:t/>
            </a:r>
            <a:br>
              <a:rPr lang="fr-FR" sz="2900" dirty="0" smtClean="0"/>
            </a:br>
            <a:r>
              <a:rPr lang="fr-FR" sz="2900" b="1" dirty="0" smtClean="0"/>
              <a:t> 1.-</a:t>
            </a:r>
            <a:r>
              <a:rPr lang="fr-FR" sz="2900" dirty="0" smtClean="0"/>
              <a:t> Te souviens-tu de la claire fontaine</a:t>
            </a:r>
            <a:br>
              <a:rPr lang="fr-FR" sz="2900" dirty="0" smtClean="0"/>
            </a:br>
            <a:r>
              <a:rPr lang="fr-FR" sz="2900" dirty="0" smtClean="0"/>
              <a:t>Et du chemin où j’allais me promener,</a:t>
            </a:r>
            <a:br>
              <a:rPr lang="fr-FR" sz="2900" dirty="0" smtClean="0"/>
            </a:br>
            <a:r>
              <a:rPr lang="fr-FR" sz="2900" dirty="0" smtClean="0"/>
              <a:t>C’était au puits de la Samaritaine</a:t>
            </a:r>
            <a:br>
              <a:rPr lang="fr-FR" sz="2900" dirty="0" smtClean="0"/>
            </a:br>
            <a:r>
              <a:rPr lang="fr-FR" sz="2900" dirty="0" smtClean="0"/>
              <a:t>Tu étais là et on s’est rencontré.</a:t>
            </a:r>
            <a:br>
              <a:rPr lang="fr-FR" sz="2900" dirty="0" smtClean="0"/>
            </a:br>
            <a:r>
              <a:rPr lang="fr-FR" sz="2900" dirty="0" smtClean="0"/>
              <a:t> </a:t>
            </a:r>
            <a:br>
              <a:rPr lang="fr-FR" sz="2900" dirty="0" smtClean="0"/>
            </a:br>
            <a:r>
              <a:rPr lang="fr-FR" sz="2900" b="1" dirty="0" smtClean="0"/>
              <a:t>2.-</a:t>
            </a:r>
            <a:r>
              <a:rPr lang="fr-FR" sz="2900" dirty="0" smtClean="0"/>
              <a:t> J’emmènerai à la claire fontaine</a:t>
            </a:r>
            <a:br>
              <a:rPr lang="fr-FR" sz="2900" dirty="0" smtClean="0"/>
            </a:br>
            <a:r>
              <a:rPr lang="fr-FR" sz="2900" dirty="0" smtClean="0"/>
              <a:t>Tous mes amis, pour vivre et inventer,</a:t>
            </a:r>
            <a:br>
              <a:rPr lang="fr-FR" sz="2900" dirty="0" smtClean="0"/>
            </a:br>
            <a:r>
              <a:rPr lang="fr-FR" sz="2900" dirty="0" smtClean="0"/>
              <a:t>Autour du puits de la Samaritaine</a:t>
            </a:r>
            <a:br>
              <a:rPr lang="fr-FR" sz="2900" dirty="0" smtClean="0"/>
            </a:br>
            <a:r>
              <a:rPr lang="fr-FR" sz="2900" dirty="0" smtClean="0"/>
              <a:t>Tu seras là et nous pourrons danser.</a:t>
            </a:r>
            <a:endParaRPr lang="en-US" sz="32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953000" y="0"/>
            <a:ext cx="4191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3.-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Lorsque j’oublie ton chant claire fontaine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Pour écouter mes refus, mes chagrins,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Loin est le puits de la Samaritaine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Mais Tu es là et Tu me tends la main.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4.-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Source de vie, chante claire fontaine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Nous danserons l’espoir des lendemains,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Autour du puits de la Samaritaine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 es la Vie, l’Amour et le Chemin.</a:t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5843</TotalTime>
  <Words>121</Words>
  <Application>Microsoft Office PowerPoint</Application>
  <PresentationFormat>On-screen Show (4:3)</PresentationFormat>
  <Paragraphs>16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Comme la Pâque des Juifs approchait, Jésus monta à Jérusalem.</vt:lpstr>
      <vt:lpstr>Il trouva installés dans le Temple les marchands de bœufs, de brebis et de colombes, et les changeurs.  </vt:lpstr>
      <vt:lpstr>Il fit un fouet avec des cordes, et les chassa tous du Temple ainsi que leurs brebis et leurs bœufs ; il jeta par terre la monnaie des changeurs, renversa leur comptoirs, et dit aux marchands de colombes</vt:lpstr>
      <vt:lpstr>PowerPoint Presentation</vt:lpstr>
      <vt:lpstr>Ses disciples se rappelèrent cette parole de l'Écriture : L'amour de ta maison fera mon tourment.</vt:lpstr>
      <vt:lpstr>Les Juifs l'interpellèrent : « Quel signe peux-tu nous donner pour justifier ce que tu fais là ? »  </vt:lpstr>
      <vt:lpstr> Jésus leur répondit : « Détruisez ce Temple, et en trois jours je le relèverai. »  </vt:lpstr>
      <vt:lpstr>Les Juifs lui répliquèrent : « Il a fallu quarante-six ans pour bâtir ce Temple, et toi, en trois jours tu le relèverais ! » Mais le Temple dont il parlait, c'était son corps.</vt:lpstr>
      <vt:lpstr>Aussi, quand il ressuscita d'entre les morts, ses disciples se rappelèrent qu'il avait dit cela ; ils crurent aux prophéties de l'Écriture et à la parole que Jésus avait dite.</vt:lpstr>
      <vt:lpstr>PowerPoint Presentation</vt:lpstr>
      <vt:lpstr>Refrain :  Il y a longtemps que Tu m’aimes Jamais je ne t’oublierai, Il y a longtemps que Tu m’aimes Jamais je ne t’oublierai.  1.- Te souviens-tu de la claire fontaine Et du chemin où j’allais me promener, C’était au puits de la Samaritaine Tu étais là et on s’est rencontré.   2.- J’emmènerai à la claire fontaine Tous mes amis, pour vivre et inventer, Autour du puits de la Samaritaine Tu seras là et nous pourrons danser.</vt:lpstr>
    </vt:vector>
  </TitlesOfParts>
  <Company>MTN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MULU_M</dc:creator>
  <cp:lastModifiedBy>Idalie Youmbi [ MTN Cameroon Finance - MTN House ]</cp:lastModifiedBy>
  <cp:revision>322</cp:revision>
  <dcterms:created xsi:type="dcterms:W3CDTF">2011-02-22T12:03:12Z</dcterms:created>
  <dcterms:modified xsi:type="dcterms:W3CDTF">2014-11-09T10:04:42Z</dcterms:modified>
</cp:coreProperties>
</file>